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26F79-019F-449F-810A-3ED88FA10A9E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F314F-ED7E-4D4B-BD3D-178D1EEDFF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E5BA77C-4D1A-429D-86E7-4EEDB0784004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BD6DC76-3286-48A3-ADD2-8BF2F81271B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Field Trip Briefing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to expect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- Routers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OSI Layer 3 Routers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4" descr="Rout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2667000"/>
            <a:ext cx="2095500" cy="2676525"/>
          </a:xfrm>
          <a:prstGeom prst="rect">
            <a:avLst/>
          </a:prstGeom>
        </p:spPr>
      </p:pic>
      <p:pic>
        <p:nvPicPr>
          <p:cNvPr id="6" name="Picture 5" descr="CiscoRoute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514600"/>
            <a:ext cx="3905250" cy="3124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5486400"/>
            <a:ext cx="205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Non-Cisco Router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5791200"/>
            <a:ext cx="3088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Cisco Router </a:t>
            </a:r>
          </a:p>
          <a:p>
            <a:r>
              <a:rPr lang="en-US" dirty="0" smtClean="0"/>
              <a:t>(the No. 1 brand in Routers)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–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RAID (Redundant Array of Inexpensive Disk)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9" name="Picture 8" descr="RAID1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066799" y="2895600"/>
            <a:ext cx="2513901" cy="2362200"/>
          </a:xfrm>
          <a:prstGeom prst="rect">
            <a:avLst/>
          </a:prstGeom>
        </p:spPr>
      </p:pic>
      <p:pic>
        <p:nvPicPr>
          <p:cNvPr id="11" name="Picture 10" descr="RAID2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105400" y="2819400"/>
            <a:ext cx="3124200" cy="233937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–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RAID (Redundant Array of Inexpensive Disk)</a:t>
            </a:r>
          </a:p>
          <a:p>
            <a:pPr lvl="1"/>
            <a:r>
              <a:rPr lang="en-US" dirty="0" smtClean="0"/>
              <a:t>Allows you to connect multiple hard drives acting as one single Hard Drive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–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RAID 0 - </a:t>
            </a:r>
            <a:r>
              <a:rPr lang="en-US" b="1" dirty="0" smtClean="0"/>
              <a:t>Striping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RAID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438400"/>
            <a:ext cx="2560617" cy="39433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5800" y="4038600"/>
            <a:ext cx="3875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Eight (8) Hard Drives acting as one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–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RAID 1 - </a:t>
            </a:r>
            <a:r>
              <a:rPr lang="en-US" b="1" dirty="0" smtClean="0"/>
              <a:t>Mirrored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4" descr="RAID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2133600"/>
            <a:ext cx="2857500" cy="4400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95800" y="4038600"/>
            <a:ext cx="44410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 (8) Hard Drives acting as one with</a:t>
            </a:r>
          </a:p>
          <a:p>
            <a:r>
              <a:rPr lang="en-US" dirty="0"/>
              <a:t>a</a:t>
            </a:r>
            <a:r>
              <a:rPr lang="en-US" dirty="0" smtClean="0"/>
              <a:t>nother four Hard Drive as Mirror or</a:t>
            </a:r>
          </a:p>
          <a:p>
            <a:r>
              <a:rPr lang="en-US" dirty="0"/>
              <a:t>e</a:t>
            </a:r>
            <a:r>
              <a:rPr lang="en-US" dirty="0" smtClean="0"/>
              <a:t>xact copy of the other four hard drives.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Networking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</a:t>
            </a:r>
          </a:p>
          <a:p>
            <a:r>
              <a:rPr lang="en-US" dirty="0" smtClean="0"/>
              <a:t>Windows Server (2008 or 2012)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Windows Server -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IP Address Management (IPAM)</a:t>
            </a:r>
          </a:p>
          <a:p>
            <a:pPr lvl="1"/>
            <a:r>
              <a:rPr lang="en-US" dirty="0" smtClean="0"/>
              <a:t>for Discovering, Monitoring, Auditing and Managing Address space on the network</a:t>
            </a:r>
          </a:p>
          <a:p>
            <a:pPr lvl="1"/>
            <a:r>
              <a:rPr lang="en-US" dirty="0" smtClean="0"/>
              <a:t>Management and Monitoring for DNS (Domain Name Systems) and DHCP (Dynamic Host Configuration Protocol) servers.</a:t>
            </a:r>
          </a:p>
          <a:p>
            <a:r>
              <a:rPr lang="en-US" dirty="0" smtClean="0"/>
              <a:t>Active Directory</a:t>
            </a:r>
          </a:p>
          <a:p>
            <a:pPr lvl="1"/>
            <a:r>
              <a:rPr lang="en-US" dirty="0" smtClean="0"/>
              <a:t>It allows managing like adding, deleting users over the network. It has the capability therefore of authenticating and authorizing users to use a host (or computer) over a network.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Windows Server – Capabilities 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Virtualization or Hyper-V</a:t>
            </a:r>
          </a:p>
          <a:p>
            <a:pPr lvl="1"/>
            <a:r>
              <a:rPr lang="en-US" dirty="0" smtClean="0"/>
              <a:t>Allows you to create a multiple machine within your server, that is, it allows you to create more than one virtual servers for one physical server.</a:t>
            </a:r>
          </a:p>
          <a:p>
            <a:endParaRPr lang="en-US" dirty="0"/>
          </a:p>
        </p:txBody>
      </p:sp>
      <p:sp>
        <p:nvSpPr>
          <p:cNvPr id="1026" name="tower"/>
          <p:cNvSpPr>
            <a:spLocks noEditPoints="1" noChangeArrowheads="1"/>
          </p:cNvSpPr>
          <p:nvPr/>
        </p:nvSpPr>
        <p:spPr bwMode="auto">
          <a:xfrm>
            <a:off x="2286000" y="3581400"/>
            <a:ext cx="1295400" cy="289560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429000" y="3962400"/>
            <a:ext cx="8382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tower"/>
          <p:cNvSpPr>
            <a:spLocks noEditPoints="1" noChangeArrowheads="1"/>
          </p:cNvSpPr>
          <p:nvPr/>
        </p:nvSpPr>
        <p:spPr bwMode="auto">
          <a:xfrm>
            <a:off x="4267200" y="3505200"/>
            <a:ext cx="347662" cy="738187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29000" y="4876800"/>
            <a:ext cx="990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ower"/>
          <p:cNvSpPr>
            <a:spLocks noEditPoints="1" noChangeArrowheads="1"/>
          </p:cNvSpPr>
          <p:nvPr/>
        </p:nvSpPr>
        <p:spPr bwMode="auto">
          <a:xfrm>
            <a:off x="4419600" y="4419600"/>
            <a:ext cx="347662" cy="738187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29000" y="5486400"/>
            <a:ext cx="914400" cy="228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ower"/>
          <p:cNvSpPr>
            <a:spLocks noEditPoints="1" noChangeArrowheads="1"/>
          </p:cNvSpPr>
          <p:nvPr/>
        </p:nvSpPr>
        <p:spPr bwMode="auto">
          <a:xfrm>
            <a:off x="4343400" y="5410200"/>
            <a:ext cx="347662" cy="738187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0600" y="4724400"/>
            <a:ext cx="1113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 </a:t>
            </a:r>
          </a:p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4495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Three Virtual Servers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Windows Server – Capabilities 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Supports Multi-Processor Servers</a:t>
            </a:r>
          </a:p>
          <a:p>
            <a:pPr lvl="1"/>
            <a:r>
              <a:rPr lang="en-US" dirty="0" smtClean="0"/>
              <a:t>It can support computer servers that has up to 64 processors and maximum of 1 Terabyte of memory. (This depends on what version like in this case it is Windows 2012 Server. Windows Server 2008 R2 for example supports up to 4 processors)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Linux Server -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Strong Security</a:t>
            </a:r>
          </a:p>
          <a:p>
            <a:pPr lvl="1"/>
            <a:r>
              <a:rPr lang="en-US" dirty="0" smtClean="0"/>
              <a:t>Linux is very strong in security compared to Windows Server because every single file has security level of use. For example </a:t>
            </a:r>
            <a:r>
              <a:rPr lang="en-US" b="1" dirty="0" smtClean="0"/>
              <a:t>user </a:t>
            </a:r>
            <a:r>
              <a:rPr lang="en-US" dirty="0" smtClean="0"/>
              <a:t>type privileges cannot modify file or processes except their own. However, </a:t>
            </a:r>
            <a:r>
              <a:rPr lang="en-US" b="1" dirty="0" smtClean="0"/>
              <a:t>root</a:t>
            </a:r>
            <a:r>
              <a:rPr lang="en-US" dirty="0" smtClean="0"/>
              <a:t> user type or the administrator could modify virtually every file or processes.</a:t>
            </a:r>
            <a:endParaRPr lang="en-US" b="1" dirty="0" smtClean="0"/>
          </a:p>
          <a:p>
            <a:r>
              <a:rPr lang="en-US" dirty="0" smtClean="0"/>
              <a:t>Virtualization</a:t>
            </a:r>
          </a:p>
          <a:p>
            <a:pPr lvl="1"/>
            <a:r>
              <a:rPr lang="en-US" dirty="0" smtClean="0"/>
              <a:t>Some Linux NOS allows now virtualization like </a:t>
            </a:r>
            <a:r>
              <a:rPr lang="en-US" dirty="0" err="1" smtClean="0"/>
              <a:t>Redhat</a:t>
            </a:r>
            <a:r>
              <a:rPr lang="en-US" dirty="0" smtClean="0"/>
              <a:t> Enterprise Server, </a:t>
            </a:r>
            <a:r>
              <a:rPr lang="en-US" dirty="0" err="1" smtClean="0"/>
              <a:t>CentOS</a:t>
            </a:r>
            <a:r>
              <a:rPr lang="en-US" dirty="0" smtClean="0"/>
              <a:t> and SUSE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Linux Server -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Supports Windows OS Desktop</a:t>
            </a:r>
          </a:p>
          <a:p>
            <a:pPr lvl="1"/>
            <a:r>
              <a:rPr lang="en-US" dirty="0" smtClean="0"/>
              <a:t>Could support client’s desktop running on Windows OS using </a:t>
            </a:r>
            <a:r>
              <a:rPr lang="en-US" b="1" dirty="0" smtClean="0"/>
              <a:t>Samba</a:t>
            </a:r>
            <a:r>
              <a:rPr lang="en-US" dirty="0" smtClean="0"/>
              <a:t> server</a:t>
            </a:r>
            <a:endParaRPr lang="en-US" b="1" dirty="0" smtClean="0"/>
          </a:p>
          <a:p>
            <a:r>
              <a:rPr lang="en-US" dirty="0" smtClean="0"/>
              <a:t>Virtualization</a:t>
            </a:r>
          </a:p>
          <a:p>
            <a:pPr lvl="1"/>
            <a:r>
              <a:rPr lang="en-US" dirty="0" smtClean="0"/>
              <a:t>Some Linux NOS allows now virtualization like </a:t>
            </a:r>
            <a:r>
              <a:rPr lang="en-US" dirty="0" err="1" smtClean="0"/>
              <a:t>Redhat</a:t>
            </a:r>
            <a:r>
              <a:rPr lang="en-US" dirty="0" smtClean="0"/>
              <a:t> Enterprise Server, </a:t>
            </a:r>
            <a:r>
              <a:rPr lang="en-US" dirty="0" err="1" smtClean="0"/>
              <a:t>CentOS</a:t>
            </a:r>
            <a:r>
              <a:rPr lang="en-US" dirty="0" smtClean="0"/>
              <a:t> and SUSE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-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Servers or Stand Alone servers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TraditionalServers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743200" y="2667000"/>
            <a:ext cx="3433763" cy="343376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-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Rack-based Servers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4" descr="RackServer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2667000"/>
            <a:ext cx="2466975" cy="1847850"/>
          </a:xfrm>
          <a:prstGeom prst="rect">
            <a:avLst/>
          </a:prstGeom>
        </p:spPr>
      </p:pic>
      <p:pic>
        <p:nvPicPr>
          <p:cNvPr id="6" name="Picture 5" descr="RackServer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819400"/>
            <a:ext cx="1676400" cy="2228850"/>
          </a:xfrm>
          <a:prstGeom prst="rect">
            <a:avLst/>
          </a:prstGeom>
        </p:spPr>
      </p:pic>
      <p:pic>
        <p:nvPicPr>
          <p:cNvPr id="7" name="Picture 6" descr="RackServers3.jp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6096000" y="2819400"/>
            <a:ext cx="2362200" cy="2362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87</TotalTime>
  <Words>420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Foundry</vt:lpstr>
      <vt:lpstr>Field Trip Briefing</vt:lpstr>
      <vt:lpstr>Networking Operating Systems</vt:lpstr>
      <vt:lpstr>Windows Server - Capabilities</vt:lpstr>
      <vt:lpstr>Windows Server – Capabilities  (Continued)</vt:lpstr>
      <vt:lpstr>Windows Server – Capabilities  (Continued)</vt:lpstr>
      <vt:lpstr>Linux Server - Capabilities</vt:lpstr>
      <vt:lpstr>Linux Server - Capabilities</vt:lpstr>
      <vt:lpstr>Hardware - Servers</vt:lpstr>
      <vt:lpstr>Hardware - Servers</vt:lpstr>
      <vt:lpstr>Hardware - Routers</vt:lpstr>
      <vt:lpstr>Hardware – Storage</vt:lpstr>
      <vt:lpstr>Hardware – Storage</vt:lpstr>
      <vt:lpstr>Hardware – Storage</vt:lpstr>
      <vt:lpstr>Hardware – Storage</vt:lpstr>
    </vt:vector>
  </TitlesOfParts>
  <Company>COM-FSM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Trip Briefing</dc:title>
  <dc:creator>Information Technology</dc:creator>
  <cp:lastModifiedBy>Information Technology</cp:lastModifiedBy>
  <cp:revision>9</cp:revision>
  <dcterms:created xsi:type="dcterms:W3CDTF">2013-05-06T02:26:35Z</dcterms:created>
  <dcterms:modified xsi:type="dcterms:W3CDTF">2013-05-06T03:54:33Z</dcterms:modified>
</cp:coreProperties>
</file>